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630" r:id="rId4"/>
    <p:sldId id="631" r:id="rId5"/>
    <p:sldId id="632" r:id="rId6"/>
    <p:sldId id="633" r:id="rId7"/>
    <p:sldId id="634" r:id="rId8"/>
    <p:sldId id="635" r:id="rId9"/>
    <p:sldId id="649" r:id="rId10"/>
    <p:sldId id="637" r:id="rId11"/>
    <p:sldId id="638" r:id="rId12"/>
    <p:sldId id="639" r:id="rId13"/>
    <p:sldId id="640" r:id="rId14"/>
    <p:sldId id="641" r:id="rId15"/>
  </p:sldIdLst>
  <p:sldSz cx="9144000" cy="6858000" type="screen4x3"/>
  <p:notesSz cx="7102475" cy="10233025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49"/>
  </p:normalViewPr>
  <p:slideViewPr>
    <p:cSldViewPr showGuides="1">
      <p:cViewPr varScale="1">
        <p:scale>
          <a:sx n="74" d="100"/>
          <a:sy n="74" d="100"/>
        </p:scale>
        <p:origin x="288" y="6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102475" cy="102330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1750" cy="3833813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11200" y="4860925"/>
            <a:ext cx="5676900" cy="4600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720263"/>
            <a:ext cx="3078163" cy="51117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0263"/>
            <a:ext cx="3074988" cy="508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70E8A6BD-F5D5-404C-995D-24977FA990F8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11200" y="4860925"/>
            <a:ext cx="5680075" cy="46037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79874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/>
              <a:t>4B = 32 bits for a physical address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81922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r>
              <a:rPr lang="en-US" altLang="en-US"/>
              <a:t>Page size 4KB, hugh page size: 4MB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wrap="square" lIns="95139" tIns="49472" rIns="95139" bIns="49472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charset="0"/>
              <a:buChar char="q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Process view and physical memory now very different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charset="0"/>
              <a:buChar char="q"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By implementation process can only access its own memory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62467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4514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7586" name="Text Placeholder 2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6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9635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7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683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8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7373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3731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17133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9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7577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5779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30275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Helvetica" charset="0"/>
              </a:rPr>
              <a:t>10</a:t>
            </a:fld>
            <a:endParaRPr lang="en-US" altLang="en-US" sz="1300" dirty="0">
              <a:solidFill>
                <a:schemeClr val="tx1"/>
              </a:solidFill>
              <a:latin typeface="Helvetica" charset="0"/>
            </a:endParaRPr>
          </a:p>
        </p:txBody>
      </p:sp>
      <p:sp>
        <p:nvSpPr>
          <p:cNvPr id="7782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7827" name="Rectangle 3"/>
          <p:cNvSpPr>
            <a:spLocks noGrp="1"/>
          </p:cNvSpPr>
          <p:nvPr>
            <p:ph type="body"/>
          </p:nvPr>
        </p:nvSpPr>
        <p:spPr/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Memory Management (4)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38300" y="31115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 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10/26/2022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026"/>
          <p:cNvSpPr>
            <a:spLocks noGrp="1"/>
          </p:cNvSpPr>
          <p:nvPr>
            <p:ph type="title"/>
          </p:nvPr>
        </p:nvSpPr>
        <p:spPr>
          <a:xfrm>
            <a:off x="592138" y="155575"/>
            <a:ext cx="8032750" cy="117951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Address Translation with Hierarchical Page Table</a:t>
            </a:r>
            <a:endParaRPr kumimoji="0" lang="en-US" altLang="en-US" sz="2400" b="1" i="0" u="none" strike="noStrike" kern="0" cap="none" spc="0" normalizeH="0" baseline="0" noProof="1">
              <a:solidFill>
                <a:srgbClr val="0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anose="020B0600070205080204" pitchFamily="34" charset="-128"/>
              <a:cs typeface="+mj-cs"/>
            </a:endParaRPr>
          </a:p>
        </p:txBody>
      </p:sp>
      <p:pic>
        <p:nvPicPr>
          <p:cNvPr id="76802" name="Picture 10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450" y="1965325"/>
            <a:ext cx="6940550" cy="2927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888" y="6350"/>
            <a:ext cx="8415338" cy="1196975"/>
          </a:xfrm>
        </p:spPr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x86 Page Translation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6888" y="1201738"/>
            <a:ext cx="8150225" cy="4264025"/>
          </a:xfrm>
        </p:spPr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32-bit address space, 4 KB page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4KB page -&gt; 12 bits for page offset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How many bits for 2nd-level page table?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Desirable to fit a 2nd-level page table in one page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4KB/4B = 1024 -&gt; 10 bits for 2</a:t>
            </a:r>
            <a:r>
              <a:rPr kumimoji="0" lang="en-US" sz="2400" b="0" i="0" u="none" strike="noStrike" kern="0" cap="none" spc="0" normalizeH="0" baseline="3000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nd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-level page table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Address bits for top-level page table: 32 – 12 – 10 = 10</a:t>
            </a:r>
          </a:p>
        </p:txBody>
      </p:sp>
      <p:pic>
        <p:nvPicPr>
          <p:cNvPr id="78851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270125" y="4684713"/>
            <a:ext cx="3759200" cy="14986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x86 Paging Architecture</a:t>
            </a:r>
          </a:p>
        </p:txBody>
      </p:sp>
      <p:pic>
        <p:nvPicPr>
          <p:cNvPr id="80898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31788" y="1566863"/>
            <a:ext cx="4037012" cy="4025900"/>
          </a:xfrm>
        </p:spPr>
      </p:pic>
      <p:pic>
        <p:nvPicPr>
          <p:cNvPr id="80899" name="Content Placeholder 1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521200" y="1692275"/>
            <a:ext cx="4037013" cy="377507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>
          <a:xfrm>
            <a:off x="304800" y="300038"/>
            <a:ext cx="84582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64-bit Logical Address Space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223838" y="1066800"/>
            <a:ext cx="8620125" cy="55626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Even two-level paging scheme not sufficient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If page size is 4 KB (2</a:t>
            </a:r>
            <a:r>
              <a:rPr kumimoji="0" lang="en-US" sz="24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Then page table has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52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entries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If two level scheme, inner page tables could be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10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4-byte entries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Address would look like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Outer page table has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42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entries or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44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bytes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One solution is to add a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nd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outer page table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But in the following example the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nd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outer page table is still 2</a:t>
            </a:r>
            <a:r>
              <a:rPr kumimoji="0" lang="en-US" sz="2000" b="0" i="0" u="none" strike="noStrike" kern="0" cap="none" spc="0" normalizeH="0" baseline="3000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34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bytes in size</a:t>
            </a:r>
          </a:p>
          <a:p>
            <a:pPr marL="1257300" marR="0" lvl="2" indent="-3429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And possibly 4 memory access to get to one physical memory location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0"/>
              <a:buChar char="l"/>
              <a:defRPr/>
            </a:pP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82947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200400"/>
            <a:ext cx="3246438" cy="11652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>
          <a:xfrm>
            <a:off x="488950" y="120650"/>
            <a:ext cx="82296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Internal Fragmentation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5626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Calculating internal fragmentation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size = 2,048 bytes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Process size = 72,766 bytes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35 pages + 1,086 bytes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Internal fragmentation of 2,048 - 1,086 = 962 bytes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Worst case fragmentation = 1 frame – 1 byte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On average fragmentation = 1 / 2 frame size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So, small frame sizes desirable?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But each page table entry takes memory to track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Are page sizes growing over time?</a:t>
            </a:r>
          </a:p>
          <a:p>
            <a:pPr marL="1257300" marR="0" lvl="2" indent="-3429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lang="en-US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Old CPUs used 512 bytes, almost all now use 4KB, some 8KB</a:t>
            </a:r>
          </a:p>
          <a:p>
            <a:pPr marL="1257300" marR="0" lvl="2" indent="-3429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Large</a:t>
            </a:r>
            <a:r>
              <a:rPr kumimoji="0" lang="en-US" altLang="en-US" sz="20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page sizes (e.g. 4MB) supported on some CPUs/OSes but costs outweigh benefits under most workloads</a:t>
            </a: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625475" y="6350"/>
            <a:ext cx="8286750" cy="1106488"/>
          </a:xfrm>
        </p:spPr>
        <p:txBody>
          <a:bodyPr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425" y="1296988"/>
            <a:ext cx="8636000" cy="4930775"/>
          </a:xfrm>
        </p:spPr>
        <p:txBody>
          <a:bodyPr lIns="90000" tIns="46800" rIns="90000" bIns="46800" anchor="t"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Associate protection bits with each virtual page in page table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Protection bits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present bit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map to a valid physical page?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read/write/execute bits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can read/write/execute?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user bit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can access in user mode?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x86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: 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PTE_P, PTE_W, PTE_U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Checked by MMU on each memory access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 lIns="90000" tIns="46800" rIns="90000" bIns="46800" anchor="ctr"/>
          <a:lstStyle/>
          <a:p>
            <a:r>
              <a:rPr lang="en-US" altLang="en-US"/>
              <a:t>Page Protection Example</a:t>
            </a:r>
          </a:p>
        </p:txBody>
      </p:sp>
      <p:pic>
        <p:nvPicPr>
          <p:cNvPr id="65538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7713" y="1439863"/>
            <a:ext cx="5153025" cy="46259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Free frame management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E.g., can put page on a </a:t>
            </a:r>
            <a:r>
              <a:rPr kumimoji="0" lang="en-US" sz="2800" b="0" i="0" u="none" strike="noStrike" kern="0" cap="none" spc="0" normalizeH="0" baseline="0" noProof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free list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Allocation policy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E.g., one page at a time, from head of free list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xv6: </a:t>
            </a:r>
            <a:r>
              <a:rPr kumimoji="0" lang="en-US" sz="32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kalloc.c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76263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Page Allocation</a:t>
            </a:r>
          </a:p>
        </p:txBody>
      </p:sp>
      <p:sp>
        <p:nvSpPr>
          <p:cNvPr id="43010" name="Text Box 4"/>
          <p:cNvSpPr txBox="1"/>
          <p:nvPr/>
        </p:nvSpPr>
        <p:spPr>
          <a:xfrm>
            <a:off x="1928813" y="5721350"/>
            <a:ext cx="1901825" cy="369888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MS PGothic" panose="020B0600070205080204" pitchFamily="34" charset="-128"/>
                <a:cs typeface="+mn-ea"/>
              </a:rPr>
              <a:t>Before allocation</a:t>
            </a:r>
            <a:endParaRPr lang="en-US" altLang="en-US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  <a:ea typeface="MS PGothic" panose="020B0600070205080204" pitchFamily="34" charset="-128"/>
            </a:endParaRPr>
          </a:p>
        </p:txBody>
      </p:sp>
      <p:sp>
        <p:nvSpPr>
          <p:cNvPr id="43011" name="Text Box 5"/>
          <p:cNvSpPr txBox="1"/>
          <p:nvPr/>
        </p:nvSpPr>
        <p:spPr>
          <a:xfrm>
            <a:off x="5343525" y="5734050"/>
            <a:ext cx="1711325" cy="369888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MS PGothic" panose="020B0600070205080204" pitchFamily="34" charset="-128"/>
                <a:cs typeface="+mn-ea"/>
              </a:rPr>
              <a:t>After allocation</a:t>
            </a:r>
            <a:endParaRPr lang="en-US" altLang="en-US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  <a:ea typeface="MS PGothic" panose="020B0600070205080204" pitchFamily="34" charset="-128"/>
            </a:endParaRPr>
          </a:p>
        </p:txBody>
      </p:sp>
      <p:pic>
        <p:nvPicPr>
          <p:cNvPr id="68612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7688" y="1244600"/>
            <a:ext cx="5911850" cy="4235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>
          <a:xfrm>
            <a:off x="196850" y="77788"/>
            <a:ext cx="8869363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Implementation of Page Table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777875"/>
            <a:ext cx="8570913" cy="56388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table is kept in main memory ?!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Page-table base register 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PTBR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points to the page table</a:t>
            </a:r>
          </a:p>
          <a:p>
            <a:pPr marL="1257300" marR="0" lvl="2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x86: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Consolas" panose="020B0609020204030204" charset="0"/>
                <a:ea typeface="MS PGothic" panose="020B0600070205080204" pitchFamily="34" charset="-128"/>
                <a:cs typeface="+mn-cs"/>
              </a:rPr>
              <a:t>cr3</a:t>
            </a:r>
            <a:endParaRPr kumimoji="0" lang="en-US" sz="21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Page-table length register 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sz="21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PTLR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indicates size of the page table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OS stores base in process control block (PCB)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OS switches PTBR on each context switch 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 this scheme every data/instruction access requires two memory accesses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! 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One for the page table and one for the data / instruction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The two memory access problem can be solved by the use of a special fast-lookup hardware cache called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associative memory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or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translation look-aside buffers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TLBs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/>
          </p:cNvSpPr>
          <p:nvPr>
            <p:ph type="title"/>
          </p:nvPr>
        </p:nvSpPr>
        <p:spPr>
          <a:xfrm>
            <a:off x="520700" y="182563"/>
            <a:ext cx="8229600" cy="576262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/>
              <a:t>Structure of the Page Table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92100" y="838199"/>
            <a:ext cx="8686800" cy="5837237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Memory structures for paging can get huge using straight-forward methods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Consider a 32-bit logical address space as on modern computers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Suppose you use page size of 4 KB (2</a:t>
            </a:r>
            <a:r>
              <a:rPr kumimoji="0" lang="en-US" altLang="en-US" sz="24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altLang="en-US" sz="24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(Linux, </a:t>
            </a:r>
            <a:r>
              <a:rPr kumimoji="0" lang="en-US" altLang="en-US" sz="2400" b="0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MSWin</a:t>
            </a:r>
            <a:r>
              <a:rPr kumimoji="0" lang="en-US" altLang="en-US" sz="2400" b="0" i="0" u="none" strike="noStrike" kern="0" cap="none" spc="0" normalizeH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table would have 1 million entries (2</a:t>
            </a:r>
            <a:r>
              <a:rPr kumimoji="0" lang="en-US" altLang="en-US" sz="24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32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 / 2</a:t>
            </a:r>
            <a:r>
              <a:rPr kumimoji="0" lang="en-US" altLang="en-US" sz="24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12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)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If each entry is 4 bytes -&gt; 4 MB of physical address space / memory for page table alone</a:t>
            </a:r>
          </a:p>
          <a:p>
            <a:pPr marL="1371600" marR="0" lvl="2" indent="-4572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That amount of memory used to cost a lot</a:t>
            </a:r>
          </a:p>
          <a:p>
            <a:pPr marL="1371600" marR="0" lvl="2" indent="-457200" algn="l" defTabSz="4572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Don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’t want to allocate that contiguously in main memory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Hierarchical Paging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Hashed Page Tables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Inverted Page Tables</a:t>
            </a:r>
          </a:p>
        </p:txBody>
      </p:sp>
    </p:spTree>
    <p:extLst>
      <p:ext uri="{BB962C8B-B14F-4D97-AF65-F5344CB8AC3E}">
        <p14:creationId xmlns:p14="http://schemas.microsoft.com/office/powerpoint/2010/main" val="414025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/>
          </p:cNvSpPr>
          <p:nvPr>
            <p:ph type="title"/>
          </p:nvPr>
        </p:nvSpPr>
        <p:spPr/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Hierarchical Page Tables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07988" y="1447800"/>
            <a:ext cx="4405313" cy="4264025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Break up the logical address space into multiple page tables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 simple technique is a two-level page table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We then page the page table</a:t>
            </a:r>
          </a:p>
        </p:txBody>
      </p:sp>
      <p:pic>
        <p:nvPicPr>
          <p:cNvPr id="74755" name="Picture 4" descr="8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146675" y="1752600"/>
            <a:ext cx="3455988" cy="365442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669</Words>
  <Application>Microsoft Office PowerPoint</Application>
  <PresentationFormat>On-screen Show (4:3)</PresentationFormat>
  <Paragraphs>93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Consolas</vt:lpstr>
      <vt:lpstr>Georgia</vt:lpstr>
      <vt:lpstr>Helvetica</vt:lpstr>
      <vt:lpstr>Monotype Sorts</vt:lpstr>
      <vt:lpstr>Times New Roman</vt:lpstr>
      <vt:lpstr>Wingdings</vt:lpstr>
      <vt:lpstr>Office Theme</vt:lpstr>
      <vt:lpstr>1_Office Theme</vt:lpstr>
      <vt:lpstr>PowerPoint Presentation</vt:lpstr>
      <vt:lpstr>Internal Fragmentation</vt:lpstr>
      <vt:lpstr>Page Protection</vt:lpstr>
      <vt:lpstr>Page Protection Example</vt:lpstr>
      <vt:lpstr>Page Allocation</vt:lpstr>
      <vt:lpstr>Page Allocation</vt:lpstr>
      <vt:lpstr>Implementation of Page Table</vt:lpstr>
      <vt:lpstr>Structure of the Page Table</vt:lpstr>
      <vt:lpstr>Hierarchical Page Tables</vt:lpstr>
      <vt:lpstr>Address Translation with Hierarchical Page Table</vt:lpstr>
      <vt:lpstr>x86 Page Translation</vt:lpstr>
      <vt:lpstr>x86 Paging Architecture</vt:lpstr>
      <vt:lpstr>64-bit Logical Address Space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861</cp:revision>
  <cp:lastPrinted>2016-03-28T22:54:00Z</cp:lastPrinted>
  <dcterms:created xsi:type="dcterms:W3CDTF">2008-08-03T20:58:00Z</dcterms:created>
  <dcterms:modified xsi:type="dcterms:W3CDTF">2022-10-28T05:35:38Z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